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74" r:id="rId4"/>
    <p:sldId id="269" r:id="rId5"/>
    <p:sldId id="271" r:id="rId6"/>
    <p:sldId id="275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7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07.10.2016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5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7489148" y="5410636"/>
            <a:ext cx="4702852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740" b="1" dirty="0">
                <a:solidFill>
                  <a:srgbClr val="000000"/>
                </a:solidFill>
              </a:rPr>
              <a:t>Проведение конкурса-игры по Китайской культуре среди студентов и школьников «Путешествие в </a:t>
            </a:r>
            <a:r>
              <a:rPr lang="ru-RU" sz="1740" b="1" dirty="0" smtClean="0">
                <a:solidFill>
                  <a:srgbClr val="000000"/>
                </a:solidFill>
              </a:rPr>
              <a:t>Поднебесную»</a:t>
            </a: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740" b="1" dirty="0" smtClean="0">
                <a:solidFill>
                  <a:srgbClr val="000000"/>
                </a:solidFill>
              </a:rPr>
              <a:t>Терешкова </a:t>
            </a:r>
            <a:r>
              <a:rPr lang="ru-RU" sz="1740" b="1" dirty="0">
                <a:solidFill>
                  <a:srgbClr val="000000"/>
                </a:solidFill>
              </a:rPr>
              <a:t>Н.С. ФИЯ</a:t>
            </a:r>
            <a:endParaRPr lang="ru-RU" sz="174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Shape 10"/>
          <p:cNvSpPr txBox="1">
            <a:spLocks/>
          </p:cNvSpPr>
          <p:nvPr/>
        </p:nvSpPr>
        <p:spPr>
          <a:xfrm>
            <a:off x="1142102" y="272480"/>
            <a:ext cx="8772288" cy="8405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Идея проекта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1"/>
          <p:cNvSpPr txBox="1">
            <a:spLocks/>
          </p:cNvSpPr>
          <p:nvPr/>
        </p:nvSpPr>
        <p:spPr>
          <a:xfrm>
            <a:off x="360608" y="1366245"/>
            <a:ext cx="6229379" cy="4174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Раскрытие языкового и творческого потенциала студентов-китаистов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их к активному сотрудничеству в области построения коммуникативных связей ТГУ и университетами Китая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опуляризация историко-культурного наследия Китая среди школьников и студентов</a:t>
            </a:r>
          </a:p>
        </p:txBody>
      </p:sp>
      <p:pic>
        <p:nvPicPr>
          <p:cNvPr id="9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hape 10"/>
          <p:cNvSpPr txBox="1">
            <a:spLocks/>
          </p:cNvSpPr>
          <p:nvPr/>
        </p:nvSpPr>
        <p:spPr>
          <a:xfrm>
            <a:off x="6744533" y="3748011"/>
            <a:ext cx="5022464" cy="6688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>
              <a:defRPr sz="1800"/>
            </a:pP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r>
              <a:rPr lang="ru-RU" sz="5400" dirty="0" smtClean="0"/>
              <a:t> проекта  </a:t>
            </a:r>
            <a:endParaRPr lang="ru-RU" sz="5400" dirty="0"/>
          </a:p>
        </p:txBody>
      </p:sp>
      <p:sp>
        <p:nvSpPr>
          <p:cNvPr id="8" name="Shape 11"/>
          <p:cNvSpPr txBox="1">
            <a:spLocks/>
          </p:cNvSpPr>
          <p:nvPr/>
        </p:nvSpPr>
        <p:spPr>
          <a:xfrm>
            <a:off x="6748604" y="4416838"/>
            <a:ext cx="4283829" cy="1886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ТГУ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Студенты ТПУ   </a:t>
            </a: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Учащиеся гимназии «Томь»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252" y="180777"/>
            <a:ext cx="5473723" cy="340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81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603" y="1671690"/>
            <a:ext cx="5587072" cy="326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hape 10"/>
          <p:cNvSpPr txBox="1">
            <a:spLocks/>
          </p:cNvSpPr>
          <p:nvPr/>
        </p:nvSpPr>
        <p:spPr>
          <a:xfrm>
            <a:off x="0" y="5097483"/>
            <a:ext cx="12301778" cy="3646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 sz="1800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Второй тур. Рассказ о себе и лингвострановедческая викторина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007" y="1671690"/>
            <a:ext cx="5744742" cy="326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1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Shape 10"/>
          <p:cNvSpPr txBox="1">
            <a:spLocks/>
          </p:cNvSpPr>
          <p:nvPr/>
        </p:nvSpPr>
        <p:spPr>
          <a:xfrm>
            <a:off x="0" y="103031"/>
            <a:ext cx="12192000" cy="11545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 sz="18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Результатом проекта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стало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конкурса-игры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Китайской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культуре,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 мероприятия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более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Shape 10"/>
          <p:cNvSpPr txBox="1">
            <a:spLocks/>
          </p:cNvSpPr>
          <p:nvPr/>
        </p:nvSpPr>
        <p:spPr>
          <a:xfrm>
            <a:off x="0" y="320367"/>
            <a:ext cx="12438094" cy="592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 sz="1800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Третий тур. Творческое задание</a:t>
            </a:r>
          </a:p>
        </p:txBody>
      </p:sp>
      <p:pic>
        <p:nvPicPr>
          <p:cNvPr id="5" name="Picture 3" descr="C:\Documents and Settings\Кафедра\Рабочий стол\Терешкова\конкурс\3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875" y="1407015"/>
            <a:ext cx="5429889" cy="3625090"/>
          </a:xfrm>
          <a:prstGeom prst="rect">
            <a:avLst/>
          </a:prstGeom>
          <a:noFill/>
        </p:spPr>
      </p:pic>
      <p:pic>
        <p:nvPicPr>
          <p:cNvPr id="6" name="Picture 2" descr="C:\Documents and Settings\Кафедра\Рабочий стол\Терешкова\конкурс\3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047" y="1407015"/>
            <a:ext cx="5429889" cy="3625090"/>
          </a:xfrm>
          <a:prstGeom prst="rect">
            <a:avLst/>
          </a:prstGeom>
          <a:noFill/>
        </p:spPr>
      </p:pic>
      <p:pic>
        <p:nvPicPr>
          <p:cNvPr id="7" name="image1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66" y="1324433"/>
            <a:ext cx="5632912" cy="376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hape 10"/>
          <p:cNvSpPr txBox="1">
            <a:spLocks/>
          </p:cNvSpPr>
          <p:nvPr/>
        </p:nvSpPr>
        <p:spPr>
          <a:xfrm>
            <a:off x="0" y="99249"/>
            <a:ext cx="12366173" cy="82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 sz="1800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Выступление студентов ФИЯ</a:t>
            </a:r>
          </a:p>
        </p:txBody>
      </p:sp>
      <p:pic>
        <p:nvPicPr>
          <p:cNvPr id="5" name="Picture 2" descr="C:\Documents and Settings\Кафедра\Рабочий стол\Терешкова\конкурс\3354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7872" y="1324434"/>
            <a:ext cx="5632909" cy="3760630"/>
          </a:xfrm>
          <a:prstGeom prst="rect">
            <a:avLst/>
          </a:prstGeom>
          <a:noFill/>
        </p:spPr>
      </p:pic>
      <p:pic>
        <p:nvPicPr>
          <p:cNvPr id="6" name="image1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Shape 10"/>
          <p:cNvSpPr txBox="1">
            <a:spLocks/>
          </p:cNvSpPr>
          <p:nvPr/>
        </p:nvSpPr>
        <p:spPr>
          <a:xfrm>
            <a:off x="587830" y="1349830"/>
            <a:ext cx="10493828" cy="42998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514350" indent="-514350" algn="just">
              <a:lnSpc>
                <a:spcPct val="120000"/>
              </a:lnSpc>
              <a:buAutoNum type="arabicPeriod"/>
              <a:defRPr sz="18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Привлечение абитуриентов. </a:t>
            </a:r>
          </a:p>
          <a:p>
            <a:pPr marL="514350" indent="-514350" algn="just">
              <a:lnSpc>
                <a:spcPct val="120000"/>
              </a:lnSpc>
              <a:buAutoNum type="arabicPeriod"/>
              <a:defRPr sz="1800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второго конкурса  на знание китайского языка «Путешествие в Поднебесную».</a:t>
            </a:r>
          </a:p>
          <a:p>
            <a:pPr marL="514350" indent="-514350" algn="just">
              <a:lnSpc>
                <a:spcPct val="120000"/>
              </a:lnSpc>
              <a:buAutoNum type="arabicPeriod"/>
              <a:defRPr sz="1800"/>
            </a:pP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познавательного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детей школьного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возраста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 algn="just">
              <a:lnSpc>
                <a:spcPct val="120000"/>
              </a:lnSpc>
              <a:buAutoNum type="arabicPeriod"/>
              <a:defRPr sz="1800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Подготовка студентов к участию в международном конкурсе на знание китайского языка «Китайский мост».</a:t>
            </a:r>
          </a:p>
          <a:p>
            <a:pPr marL="514350" indent="-514350">
              <a:lnSpc>
                <a:spcPct val="120000"/>
              </a:lnSpc>
              <a:buAutoNum type="arabicPeriod"/>
              <a:defRPr sz="1800"/>
            </a:pPr>
            <a:endParaRPr lang="ru-RU" sz="33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1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9779" y="5912693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4"/>
          <p:cNvSpPr/>
          <p:nvPr/>
        </p:nvSpPr>
        <p:spPr>
          <a:xfrm>
            <a:off x="1408856" y="5876227"/>
            <a:ext cx="507417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5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программы повышения конкурентоспособности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Томского государственного университета,</a:t>
            </a:r>
            <a:b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 этап, 2015-2016 </a:t>
            </a:r>
            <a:r>
              <a:rPr lang="ru-RU" sz="12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гг</a:t>
            </a:r>
            <a:endParaRPr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hape 10"/>
          <p:cNvSpPr txBox="1">
            <a:spLocks/>
          </p:cNvSpPr>
          <p:nvPr/>
        </p:nvSpPr>
        <p:spPr>
          <a:xfrm>
            <a:off x="152400" y="251649"/>
            <a:ext cx="12366173" cy="82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 sz="1800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652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3" y="1516355"/>
            <a:ext cx="4918588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  <p:pic>
        <p:nvPicPr>
          <p:cNvPr id="9" name="Picture 2" descr="C:\Documents and Settings\Кафедра\Рабочий стол\Терешкова\конкурс\33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371" y="1007848"/>
            <a:ext cx="4427692" cy="2956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20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195</Words>
  <Application>Microsoft Office PowerPoint</Application>
  <PresentationFormat>Произвольный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FLF-236</cp:lastModifiedBy>
  <cp:revision>26</cp:revision>
  <dcterms:created xsi:type="dcterms:W3CDTF">2015-09-03T07:45:20Z</dcterms:created>
  <dcterms:modified xsi:type="dcterms:W3CDTF">2016-10-07T07:04:54Z</dcterms:modified>
</cp:coreProperties>
</file>