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5" r:id="rId4"/>
    <p:sldId id="261" r:id="rId5"/>
    <p:sldId id="267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7489148" y="5410636"/>
            <a:ext cx="4702852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en-US" sz="1740" b="1" dirty="0" smtClean="0">
                <a:solidFill>
                  <a:srgbClr val="000000"/>
                </a:solidFill>
              </a:rPr>
              <a:t>“</a:t>
            </a:r>
            <a:r>
              <a:rPr lang="ru-RU" sz="1740" b="1" dirty="0" smtClean="0">
                <a:solidFill>
                  <a:srgbClr val="000000"/>
                </a:solidFill>
              </a:rPr>
              <a:t>Разработка </a:t>
            </a:r>
            <a:r>
              <a:rPr lang="ru-RU" sz="1740" b="1" dirty="0">
                <a:solidFill>
                  <a:srgbClr val="000000"/>
                </a:solidFill>
              </a:rPr>
              <a:t>программного продукта для повышения </a:t>
            </a:r>
            <a:r>
              <a:rPr lang="ru-RU" sz="1740" b="1" dirty="0" smtClean="0">
                <a:solidFill>
                  <a:srgbClr val="000000"/>
                </a:solidFill>
              </a:rPr>
              <a:t>мотивации </a:t>
            </a:r>
            <a:r>
              <a:rPr lang="ru-RU" sz="1740" b="1" dirty="0">
                <a:solidFill>
                  <a:srgbClr val="000000"/>
                </a:solidFill>
              </a:rPr>
              <a:t>работы в </a:t>
            </a:r>
            <a:r>
              <a:rPr lang="ru-RU" sz="1740" b="1" dirty="0" smtClean="0">
                <a:solidFill>
                  <a:srgbClr val="000000"/>
                </a:solidFill>
              </a:rPr>
              <a:t>МООК</a:t>
            </a:r>
            <a:r>
              <a:rPr lang="en-US" sz="1740" b="1" dirty="0" smtClean="0">
                <a:solidFill>
                  <a:srgbClr val="000000"/>
                </a:solidFill>
              </a:rPr>
              <a:t>”</a:t>
            </a:r>
            <a:endParaRPr lang="ru-RU" sz="1740" b="1" dirty="0" smtClean="0">
              <a:solidFill>
                <a:srgbClr val="000000"/>
              </a:solidFill>
            </a:endParaRP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600" b="1" dirty="0" smtClean="0">
                <a:solidFill>
                  <a:srgbClr val="000000"/>
                </a:solidFill>
              </a:rPr>
              <a:t>Пивнев Д.И. ЛГПИ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/>
          </a:p>
        </p:txBody>
      </p:sp>
      <p:sp>
        <p:nvSpPr>
          <p:cNvPr id="9" name="Shape 188"/>
          <p:cNvSpPr/>
          <p:nvPr/>
        </p:nvSpPr>
        <p:spPr>
          <a:xfrm>
            <a:off x="1282749" y="768251"/>
            <a:ext cx="809345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600" b="1">
                <a:solidFill>
                  <a:srgbClr val="FFFFFF"/>
                </a:solidFill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ru-RU" sz="7200" b="1" dirty="0" smtClean="0">
                <a:solidFill>
                  <a:schemeClr val="tx1"/>
                </a:solidFill>
              </a:rPr>
              <a:t>Идея проекта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0" name="Shape 189"/>
          <p:cNvSpPr/>
          <p:nvPr/>
        </p:nvSpPr>
        <p:spPr>
          <a:xfrm>
            <a:off x="1282749" y="2334184"/>
            <a:ext cx="8093459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Внедрение в структуру МООК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игровых активностей, с целю повышения мотивации пользователей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МООК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социальная робототехника (</a:t>
            </a:r>
            <a:r>
              <a:rPr lang="ru-RU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Зильберман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Н.Н.)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Ключевая тема игры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тика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" t="9697" r="1382" b="242"/>
          <a:stretch/>
        </p:blipFill>
        <p:spPr>
          <a:xfrm>
            <a:off x="9534226" y="179994"/>
            <a:ext cx="2406650" cy="617635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24731" y="3811512"/>
            <a:ext cx="8409495" cy="1477328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345378" y="-84224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 smtClean="0"/>
              <a:t>Текущие результаты </a:t>
            </a:r>
            <a:endParaRPr lang="ru-RU" sz="54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250838" y="2072385"/>
            <a:ext cx="7740255" cy="3472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Смена технологий разработки 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Базовая игровая механика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Диалоговая система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Приемлемый формат (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HTML5, &lt;40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мб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на мобильных устройствах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57" y="1808122"/>
            <a:ext cx="1339392" cy="147902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8694564" y="2236997"/>
            <a:ext cx="739833" cy="39901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828" y="1963936"/>
            <a:ext cx="1653987" cy="945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8" b="55350"/>
          <a:stretch/>
        </p:blipFill>
        <p:spPr>
          <a:xfrm flipH="1">
            <a:off x="8153286" y="4447310"/>
            <a:ext cx="2419350" cy="24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4</a:t>
            </a:fld>
            <a:endParaRPr lang="ru-RU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2063128" y="843530"/>
            <a:ext cx="2855427" cy="71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Визуальный стиль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3507"/>
          <a:stretch/>
        </p:blipFill>
        <p:spPr>
          <a:xfrm>
            <a:off x="6983583" y="1798936"/>
            <a:ext cx="4504280" cy="3211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79" y="1798936"/>
            <a:ext cx="5722127" cy="3211717"/>
          </a:xfrm>
          <a:prstGeom prst="rect">
            <a:avLst/>
          </a:prstGeom>
        </p:spPr>
      </p:pic>
      <p:sp>
        <p:nvSpPr>
          <p:cNvPr id="10" name="Shape 11"/>
          <p:cNvSpPr txBox="1">
            <a:spLocks/>
          </p:cNvSpPr>
          <p:nvPr/>
        </p:nvSpPr>
        <p:spPr>
          <a:xfrm>
            <a:off x="7780712" y="843530"/>
            <a:ext cx="2905355" cy="49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Диалоговая система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08317" y="1706879"/>
            <a:ext cx="8062495" cy="183497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5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369440" y="263182"/>
            <a:ext cx="8772288" cy="137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4800" dirty="0" smtClean="0"/>
              <a:t>Планы и перспективы</a:t>
            </a:r>
            <a:endParaRPr lang="ru-RU" sz="48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369438" y="1800292"/>
            <a:ext cx="7740255" cy="16846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Внедрение системы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Google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Analytics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Внедрение контента (анимации, часть диалогов)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Полировка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Релиз (на 4 неделе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МООК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курса)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1250838" y="4048298"/>
            <a:ext cx="7740255" cy="1652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hape 11"/>
          <p:cNvSpPr txBox="1">
            <a:spLocks/>
          </p:cNvSpPr>
          <p:nvPr/>
        </p:nvSpPr>
        <p:spPr>
          <a:xfrm>
            <a:off x="1369436" y="3704192"/>
            <a:ext cx="7740255" cy="168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Сбор статистики (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GA)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ормирование отчета об использовании (по завершению МООК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курса)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Формализация результатов проекта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08317" y="3660474"/>
            <a:ext cx="8062495" cy="183497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6" b="9282"/>
          <a:stretch/>
        </p:blipFill>
        <p:spPr>
          <a:xfrm flipH="1">
            <a:off x="9374100" y="1235738"/>
            <a:ext cx="2419350" cy="28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1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9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0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172</Words>
  <Application>Microsoft Office PowerPoint</Application>
  <PresentationFormat>Широкоэкранный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tskdip@gmail.com</cp:lastModifiedBy>
  <cp:revision>29</cp:revision>
  <dcterms:created xsi:type="dcterms:W3CDTF">2015-09-03T07:45:20Z</dcterms:created>
  <dcterms:modified xsi:type="dcterms:W3CDTF">2016-10-06T07:51:48Z</dcterms:modified>
</cp:coreProperties>
</file>