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4" r:id="rId3"/>
    <p:sldId id="262" r:id="rId4"/>
    <p:sldId id="257" r:id="rId5"/>
    <p:sldId id="260" r:id="rId6"/>
    <p:sldId id="263" r:id="rId7"/>
    <p:sldId id="261" r:id="rId8"/>
  </p:sldIdLst>
  <p:sldSz cx="5761038" cy="3240088"/>
  <p:notesSz cx="6858000" cy="9144000"/>
  <p:defaultTextStyle>
    <a:defPPr>
      <a:defRPr lang="ru-RU"/>
    </a:defPPr>
    <a:lvl1pPr marL="0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257175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514350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771525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028700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285875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1543050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1800225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057400" algn="l" defTabSz="51435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1">
          <p15:clr>
            <a:srgbClr val="A4A3A4"/>
          </p15:clr>
        </p15:guide>
        <p15:guide id="2" pos="181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03C"/>
    <a:srgbClr val="8A6342"/>
    <a:srgbClr val="FFE89F"/>
    <a:srgbClr val="FFD7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218" d="100"/>
          <a:sy n="218" d="100"/>
        </p:scale>
        <p:origin x="786" y="168"/>
      </p:cViewPr>
      <p:guideLst>
        <p:guide orient="horz" pos="1021"/>
        <p:guide pos="181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24F6B2-622E-4CB0-AA6C-786C2F763D72}" type="doc">
      <dgm:prSet loTypeId="urn:microsoft.com/office/officeart/2005/8/layout/cycle4" loCatId="cycle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ru-RU"/>
        </a:p>
      </dgm:t>
    </dgm:pt>
    <dgm:pt modelId="{137EAE2B-D749-4BBD-A244-49D7998B93BB}">
      <dgm:prSet phldrT="[Текст]" custT="1"/>
      <dgm:spPr/>
      <dgm:t>
        <a:bodyPr/>
        <a:lstStyle/>
        <a:p>
          <a:pPr algn="ctr"/>
          <a:r>
            <a:rPr lang="ru-RU" sz="1000" dirty="0" smtClean="0"/>
            <a:t>Распространение </a:t>
          </a:r>
          <a:endParaRPr lang="ru-RU" sz="1800" dirty="0"/>
        </a:p>
      </dgm:t>
    </dgm:pt>
    <dgm:pt modelId="{DC079D5B-166E-423E-AE57-5591A784034D}" type="parTrans" cxnId="{46F2A9D4-0FF1-4170-8CFE-9D67365DA68C}">
      <dgm:prSet/>
      <dgm:spPr/>
      <dgm:t>
        <a:bodyPr/>
        <a:lstStyle/>
        <a:p>
          <a:endParaRPr lang="ru-RU"/>
        </a:p>
      </dgm:t>
    </dgm:pt>
    <dgm:pt modelId="{8C65EEC2-2C8D-40F9-BA6D-92AAD0B8CC66}" type="sibTrans" cxnId="{46F2A9D4-0FF1-4170-8CFE-9D67365DA68C}">
      <dgm:prSet/>
      <dgm:spPr/>
      <dgm:t>
        <a:bodyPr/>
        <a:lstStyle/>
        <a:p>
          <a:endParaRPr lang="ru-RU"/>
        </a:p>
      </dgm:t>
    </dgm:pt>
    <dgm:pt modelId="{7E1FAB6F-C9A7-40EA-8F9A-BFFA1C88DFDC}">
      <dgm:prSet phldrT="[Текст]" custT="1"/>
      <dgm:spPr/>
      <dgm:t>
        <a:bodyPr/>
        <a:lstStyle/>
        <a:p>
          <a:r>
            <a:rPr lang="ru-RU" sz="1050" dirty="0" smtClean="0"/>
            <a:t>Чтение</a:t>
          </a:r>
          <a:endParaRPr lang="ru-RU" sz="1050" dirty="0"/>
        </a:p>
      </dgm:t>
    </dgm:pt>
    <dgm:pt modelId="{83C11E99-C817-4D53-B63C-6BB3E54CF6F3}" type="parTrans" cxnId="{56161682-F622-4E26-8AB0-D31293C64930}">
      <dgm:prSet/>
      <dgm:spPr/>
      <dgm:t>
        <a:bodyPr/>
        <a:lstStyle/>
        <a:p>
          <a:endParaRPr lang="ru-RU"/>
        </a:p>
      </dgm:t>
    </dgm:pt>
    <dgm:pt modelId="{76DF4B60-E699-4723-8A74-F32112F513C5}" type="sibTrans" cxnId="{56161682-F622-4E26-8AB0-D31293C64930}">
      <dgm:prSet/>
      <dgm:spPr/>
      <dgm:t>
        <a:bodyPr/>
        <a:lstStyle/>
        <a:p>
          <a:endParaRPr lang="ru-RU"/>
        </a:p>
      </dgm:t>
    </dgm:pt>
    <dgm:pt modelId="{8A226B5E-76EC-4C42-B999-27E27252557A}">
      <dgm:prSet phldrT="[Текст]" custT="1"/>
      <dgm:spPr/>
      <dgm:t>
        <a:bodyPr/>
        <a:lstStyle/>
        <a:p>
          <a:r>
            <a:rPr lang="ru-RU" sz="1000" dirty="0" smtClean="0"/>
            <a:t>Написание</a:t>
          </a:r>
          <a:endParaRPr lang="ru-RU" sz="1000" dirty="0"/>
        </a:p>
      </dgm:t>
    </dgm:pt>
    <dgm:pt modelId="{3D6102AC-57A2-4398-86C1-2C138579C65A}" type="parTrans" cxnId="{ADE14247-EF90-422A-AA47-BB6AD783E241}">
      <dgm:prSet/>
      <dgm:spPr/>
      <dgm:t>
        <a:bodyPr/>
        <a:lstStyle/>
        <a:p>
          <a:endParaRPr lang="ru-RU"/>
        </a:p>
      </dgm:t>
    </dgm:pt>
    <dgm:pt modelId="{583CCB19-1491-4272-B041-422083C4D3A1}" type="sibTrans" cxnId="{ADE14247-EF90-422A-AA47-BB6AD783E241}">
      <dgm:prSet/>
      <dgm:spPr/>
      <dgm:t>
        <a:bodyPr/>
        <a:lstStyle/>
        <a:p>
          <a:endParaRPr lang="ru-RU"/>
        </a:p>
      </dgm:t>
    </dgm:pt>
    <dgm:pt modelId="{273BAE62-8643-4558-AFFA-6A95974C9D08}">
      <dgm:prSet phldrT="[Текст]" custT="1"/>
      <dgm:spPr/>
      <dgm:t>
        <a:bodyPr/>
        <a:lstStyle/>
        <a:p>
          <a:r>
            <a:rPr lang="ru-RU" sz="1050" dirty="0" smtClean="0"/>
            <a:t>Опубликование</a:t>
          </a:r>
          <a:endParaRPr lang="ru-RU" sz="1050" dirty="0"/>
        </a:p>
      </dgm:t>
    </dgm:pt>
    <dgm:pt modelId="{971A1ADD-DA90-4108-BDEE-3269850E3E63}" type="parTrans" cxnId="{E611FD68-7AD6-4093-AEC3-8BC406A82C5D}">
      <dgm:prSet/>
      <dgm:spPr/>
      <dgm:t>
        <a:bodyPr/>
        <a:lstStyle/>
        <a:p>
          <a:endParaRPr lang="ru-RU"/>
        </a:p>
      </dgm:t>
    </dgm:pt>
    <dgm:pt modelId="{E84A47CD-A4CE-4A04-926E-35C0AA824875}" type="sibTrans" cxnId="{E611FD68-7AD6-4093-AEC3-8BC406A82C5D}">
      <dgm:prSet/>
      <dgm:spPr/>
      <dgm:t>
        <a:bodyPr/>
        <a:lstStyle/>
        <a:p>
          <a:endParaRPr lang="ru-RU"/>
        </a:p>
      </dgm:t>
    </dgm:pt>
    <dgm:pt modelId="{1A970176-5C06-4F9B-88CC-DB38089DEB92}" type="pres">
      <dgm:prSet presAssocID="{CF24F6B2-622E-4CB0-AA6C-786C2F763D7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0A0608-7893-4371-99CA-FFA09F3C7DF8}" type="pres">
      <dgm:prSet presAssocID="{CF24F6B2-622E-4CB0-AA6C-786C2F763D72}" presName="children" presStyleCnt="0"/>
      <dgm:spPr/>
      <dgm:t>
        <a:bodyPr/>
        <a:lstStyle/>
        <a:p>
          <a:endParaRPr lang="ru-RU"/>
        </a:p>
      </dgm:t>
    </dgm:pt>
    <dgm:pt modelId="{BADE8E41-1FB1-4C1F-B1ED-07F84C5E24C2}" type="pres">
      <dgm:prSet presAssocID="{CF24F6B2-622E-4CB0-AA6C-786C2F763D72}" presName="childPlaceholder" presStyleCnt="0"/>
      <dgm:spPr/>
      <dgm:t>
        <a:bodyPr/>
        <a:lstStyle/>
        <a:p>
          <a:endParaRPr lang="ru-RU"/>
        </a:p>
      </dgm:t>
    </dgm:pt>
    <dgm:pt modelId="{9AE4BF11-C9B6-4A40-851A-1AF6C6A54979}" type="pres">
      <dgm:prSet presAssocID="{CF24F6B2-622E-4CB0-AA6C-786C2F763D72}" presName="circle" presStyleCnt="0"/>
      <dgm:spPr/>
      <dgm:t>
        <a:bodyPr/>
        <a:lstStyle/>
        <a:p>
          <a:endParaRPr lang="ru-RU"/>
        </a:p>
      </dgm:t>
    </dgm:pt>
    <dgm:pt modelId="{C0506242-9616-406A-A47C-845483750B0E}" type="pres">
      <dgm:prSet presAssocID="{CF24F6B2-622E-4CB0-AA6C-786C2F763D72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0E9D50-B73E-4C2C-A7A4-A93DEC627712}" type="pres">
      <dgm:prSet presAssocID="{CF24F6B2-622E-4CB0-AA6C-786C2F763D72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7FCA8F-AAC2-4473-9301-A183B07F289D}" type="pres">
      <dgm:prSet presAssocID="{CF24F6B2-622E-4CB0-AA6C-786C2F763D72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23754B-DCC1-41D1-844B-499A64CAEC0A}" type="pres">
      <dgm:prSet presAssocID="{CF24F6B2-622E-4CB0-AA6C-786C2F763D72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7B26A2-4C97-46E8-AC79-565EF657D7EE}" type="pres">
      <dgm:prSet presAssocID="{CF24F6B2-622E-4CB0-AA6C-786C2F763D72}" presName="quadrantPlaceholder" presStyleCnt="0"/>
      <dgm:spPr/>
      <dgm:t>
        <a:bodyPr/>
        <a:lstStyle/>
        <a:p>
          <a:endParaRPr lang="ru-RU"/>
        </a:p>
      </dgm:t>
    </dgm:pt>
    <dgm:pt modelId="{466E2EF6-EABE-4AE8-832E-D65BC1207E14}" type="pres">
      <dgm:prSet presAssocID="{CF24F6B2-622E-4CB0-AA6C-786C2F763D72}" presName="center1" presStyleLbl="fgShp" presStyleIdx="0" presStyleCnt="2"/>
      <dgm:spPr/>
      <dgm:t>
        <a:bodyPr/>
        <a:lstStyle/>
        <a:p>
          <a:endParaRPr lang="ru-RU"/>
        </a:p>
      </dgm:t>
    </dgm:pt>
    <dgm:pt modelId="{CDCA80CA-91F5-495C-8817-5D87632D2BEC}" type="pres">
      <dgm:prSet presAssocID="{CF24F6B2-622E-4CB0-AA6C-786C2F763D72}" presName="center2" presStyleLbl="fgShp" presStyleIdx="1" presStyleCnt="2"/>
      <dgm:spPr/>
      <dgm:t>
        <a:bodyPr/>
        <a:lstStyle/>
        <a:p>
          <a:endParaRPr lang="ru-RU"/>
        </a:p>
      </dgm:t>
    </dgm:pt>
  </dgm:ptLst>
  <dgm:cxnLst>
    <dgm:cxn modelId="{56161682-F622-4E26-8AB0-D31293C64930}" srcId="{CF24F6B2-622E-4CB0-AA6C-786C2F763D72}" destId="{7E1FAB6F-C9A7-40EA-8F9A-BFFA1C88DFDC}" srcOrd="1" destOrd="0" parTransId="{83C11E99-C817-4D53-B63C-6BB3E54CF6F3}" sibTransId="{76DF4B60-E699-4723-8A74-F32112F513C5}"/>
    <dgm:cxn modelId="{FAB4144F-FCB9-4FF2-BEF8-18CFA0250FEC}" type="presOf" srcId="{CF24F6B2-622E-4CB0-AA6C-786C2F763D72}" destId="{1A970176-5C06-4F9B-88CC-DB38089DEB92}" srcOrd="0" destOrd="0" presId="urn:microsoft.com/office/officeart/2005/8/layout/cycle4"/>
    <dgm:cxn modelId="{ADE14247-EF90-422A-AA47-BB6AD783E241}" srcId="{CF24F6B2-622E-4CB0-AA6C-786C2F763D72}" destId="{8A226B5E-76EC-4C42-B999-27E27252557A}" srcOrd="2" destOrd="0" parTransId="{3D6102AC-57A2-4398-86C1-2C138579C65A}" sibTransId="{583CCB19-1491-4272-B041-422083C4D3A1}"/>
    <dgm:cxn modelId="{E611FD68-7AD6-4093-AEC3-8BC406A82C5D}" srcId="{CF24F6B2-622E-4CB0-AA6C-786C2F763D72}" destId="{273BAE62-8643-4558-AFFA-6A95974C9D08}" srcOrd="3" destOrd="0" parTransId="{971A1ADD-DA90-4108-BDEE-3269850E3E63}" sibTransId="{E84A47CD-A4CE-4A04-926E-35C0AA824875}"/>
    <dgm:cxn modelId="{46F2A9D4-0FF1-4170-8CFE-9D67365DA68C}" srcId="{CF24F6B2-622E-4CB0-AA6C-786C2F763D72}" destId="{137EAE2B-D749-4BBD-A244-49D7998B93BB}" srcOrd="0" destOrd="0" parTransId="{DC079D5B-166E-423E-AE57-5591A784034D}" sibTransId="{8C65EEC2-2C8D-40F9-BA6D-92AAD0B8CC66}"/>
    <dgm:cxn modelId="{B9AC9FE7-8C96-4089-A2B3-4DF860AB45AB}" type="presOf" srcId="{137EAE2B-D749-4BBD-A244-49D7998B93BB}" destId="{C0506242-9616-406A-A47C-845483750B0E}" srcOrd="0" destOrd="0" presId="urn:microsoft.com/office/officeart/2005/8/layout/cycle4"/>
    <dgm:cxn modelId="{7B716173-7FE9-4E41-AAB1-B0893E913674}" type="presOf" srcId="{8A226B5E-76EC-4C42-B999-27E27252557A}" destId="{B27FCA8F-AAC2-4473-9301-A183B07F289D}" srcOrd="0" destOrd="0" presId="urn:microsoft.com/office/officeart/2005/8/layout/cycle4"/>
    <dgm:cxn modelId="{2F31C5B3-61AA-4090-8AED-F13BF2A111BB}" type="presOf" srcId="{7E1FAB6F-C9A7-40EA-8F9A-BFFA1C88DFDC}" destId="{070E9D50-B73E-4C2C-A7A4-A93DEC627712}" srcOrd="0" destOrd="0" presId="urn:microsoft.com/office/officeart/2005/8/layout/cycle4"/>
    <dgm:cxn modelId="{895C4DC0-B425-4C65-A4F1-03CA687F2A92}" type="presOf" srcId="{273BAE62-8643-4558-AFFA-6A95974C9D08}" destId="{2D23754B-DCC1-41D1-844B-499A64CAEC0A}" srcOrd="0" destOrd="0" presId="urn:microsoft.com/office/officeart/2005/8/layout/cycle4"/>
    <dgm:cxn modelId="{8C42C350-C7A7-4E73-90A1-D5F902515983}" type="presParOf" srcId="{1A970176-5C06-4F9B-88CC-DB38089DEB92}" destId="{C90A0608-7893-4371-99CA-FFA09F3C7DF8}" srcOrd="0" destOrd="0" presId="urn:microsoft.com/office/officeart/2005/8/layout/cycle4"/>
    <dgm:cxn modelId="{5C0350BA-135C-44A4-9329-12A03C9AD9EC}" type="presParOf" srcId="{C90A0608-7893-4371-99CA-FFA09F3C7DF8}" destId="{BADE8E41-1FB1-4C1F-B1ED-07F84C5E24C2}" srcOrd="0" destOrd="0" presId="urn:microsoft.com/office/officeart/2005/8/layout/cycle4"/>
    <dgm:cxn modelId="{BA258169-18BB-43C5-86AD-54963E98F8C6}" type="presParOf" srcId="{1A970176-5C06-4F9B-88CC-DB38089DEB92}" destId="{9AE4BF11-C9B6-4A40-851A-1AF6C6A54979}" srcOrd="1" destOrd="0" presId="urn:microsoft.com/office/officeart/2005/8/layout/cycle4"/>
    <dgm:cxn modelId="{3B31AF94-0334-40BB-9187-D6F8E24BCB7E}" type="presParOf" srcId="{9AE4BF11-C9B6-4A40-851A-1AF6C6A54979}" destId="{C0506242-9616-406A-A47C-845483750B0E}" srcOrd="0" destOrd="0" presId="urn:microsoft.com/office/officeart/2005/8/layout/cycle4"/>
    <dgm:cxn modelId="{614A1A8D-BF78-4A55-BD91-C192BA3AB09D}" type="presParOf" srcId="{9AE4BF11-C9B6-4A40-851A-1AF6C6A54979}" destId="{070E9D50-B73E-4C2C-A7A4-A93DEC627712}" srcOrd="1" destOrd="0" presId="urn:microsoft.com/office/officeart/2005/8/layout/cycle4"/>
    <dgm:cxn modelId="{99218DE7-D1E8-483C-B180-CEB3B485996F}" type="presParOf" srcId="{9AE4BF11-C9B6-4A40-851A-1AF6C6A54979}" destId="{B27FCA8F-AAC2-4473-9301-A183B07F289D}" srcOrd="2" destOrd="0" presId="urn:microsoft.com/office/officeart/2005/8/layout/cycle4"/>
    <dgm:cxn modelId="{F2415B24-E676-42B8-83A2-4364C8F95A4A}" type="presParOf" srcId="{9AE4BF11-C9B6-4A40-851A-1AF6C6A54979}" destId="{2D23754B-DCC1-41D1-844B-499A64CAEC0A}" srcOrd="3" destOrd="0" presId="urn:microsoft.com/office/officeart/2005/8/layout/cycle4"/>
    <dgm:cxn modelId="{4A0ED81F-DEEF-4C3F-BA19-E18C66500A92}" type="presParOf" srcId="{9AE4BF11-C9B6-4A40-851A-1AF6C6A54979}" destId="{9C7B26A2-4C97-46E8-AC79-565EF657D7EE}" srcOrd="4" destOrd="0" presId="urn:microsoft.com/office/officeart/2005/8/layout/cycle4"/>
    <dgm:cxn modelId="{3AAC272A-A416-4728-81AB-74176FCF4DC9}" type="presParOf" srcId="{1A970176-5C06-4F9B-88CC-DB38089DEB92}" destId="{466E2EF6-EABE-4AE8-832E-D65BC1207E14}" srcOrd="2" destOrd="0" presId="urn:microsoft.com/office/officeart/2005/8/layout/cycle4"/>
    <dgm:cxn modelId="{2B7869C7-32A8-40C7-B371-72FEACF84125}" type="presParOf" srcId="{1A970176-5C06-4F9B-88CC-DB38089DEB92}" destId="{CDCA80CA-91F5-495C-8817-5D87632D2BEC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506242-9616-406A-A47C-845483750B0E}">
      <dsp:nvSpPr>
        <dsp:cNvPr id="0" name=""/>
        <dsp:cNvSpPr/>
      </dsp:nvSpPr>
      <dsp:spPr>
        <a:xfrm>
          <a:off x="504499" y="179736"/>
          <a:ext cx="1055304" cy="1055304"/>
        </a:xfrm>
        <a:prstGeom prst="pieWedge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Распространение </a:t>
          </a:r>
          <a:endParaRPr lang="ru-RU" sz="1800" kern="1200" dirty="0"/>
        </a:p>
      </dsp:txBody>
      <dsp:txXfrm>
        <a:off x="813590" y="488827"/>
        <a:ext cx="746213" cy="746213"/>
      </dsp:txXfrm>
    </dsp:sp>
    <dsp:sp modelId="{070E9D50-B73E-4C2C-A7A4-A93DEC627712}">
      <dsp:nvSpPr>
        <dsp:cNvPr id="0" name=""/>
        <dsp:cNvSpPr/>
      </dsp:nvSpPr>
      <dsp:spPr>
        <a:xfrm rot="5400000">
          <a:off x="1608547" y="179736"/>
          <a:ext cx="1055304" cy="1055304"/>
        </a:xfrm>
        <a:prstGeom prst="pieWedge">
          <a:avLst/>
        </a:prstGeom>
        <a:solidFill>
          <a:schemeClr val="accent5">
            <a:shade val="50000"/>
            <a:hueOff val="-177891"/>
            <a:satOff val="-10909"/>
            <a:lumOff val="2306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/>
            <a:t>Чтение</a:t>
          </a:r>
          <a:endParaRPr lang="ru-RU" sz="1050" kern="1200" dirty="0"/>
        </a:p>
      </dsp:txBody>
      <dsp:txXfrm rot="-5400000">
        <a:off x="1608547" y="488827"/>
        <a:ext cx="746213" cy="746213"/>
      </dsp:txXfrm>
    </dsp:sp>
    <dsp:sp modelId="{B27FCA8F-AAC2-4473-9301-A183B07F289D}">
      <dsp:nvSpPr>
        <dsp:cNvPr id="0" name=""/>
        <dsp:cNvSpPr/>
      </dsp:nvSpPr>
      <dsp:spPr>
        <a:xfrm rot="10800000">
          <a:off x="1608547" y="1283785"/>
          <a:ext cx="1055304" cy="1055304"/>
        </a:xfrm>
        <a:prstGeom prst="pieWedge">
          <a:avLst/>
        </a:prstGeom>
        <a:solidFill>
          <a:schemeClr val="accent5">
            <a:shade val="50000"/>
            <a:hueOff val="-355783"/>
            <a:satOff val="-21819"/>
            <a:lumOff val="4611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Написание</a:t>
          </a:r>
          <a:endParaRPr lang="ru-RU" sz="1000" kern="1200" dirty="0"/>
        </a:p>
      </dsp:txBody>
      <dsp:txXfrm rot="10800000">
        <a:off x="1608547" y="1283785"/>
        <a:ext cx="746213" cy="746213"/>
      </dsp:txXfrm>
    </dsp:sp>
    <dsp:sp modelId="{2D23754B-DCC1-41D1-844B-499A64CAEC0A}">
      <dsp:nvSpPr>
        <dsp:cNvPr id="0" name=""/>
        <dsp:cNvSpPr/>
      </dsp:nvSpPr>
      <dsp:spPr>
        <a:xfrm rot="16200000">
          <a:off x="504499" y="1283785"/>
          <a:ext cx="1055304" cy="1055304"/>
        </a:xfrm>
        <a:prstGeom prst="pieWedge">
          <a:avLst/>
        </a:prstGeom>
        <a:solidFill>
          <a:schemeClr val="accent5">
            <a:shade val="50000"/>
            <a:hueOff val="-177891"/>
            <a:satOff val="-10909"/>
            <a:lumOff val="2306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kern="1200" dirty="0" smtClean="0"/>
            <a:t>Опубликование</a:t>
          </a:r>
          <a:endParaRPr lang="ru-RU" sz="1050" kern="1200" dirty="0"/>
        </a:p>
      </dsp:txBody>
      <dsp:txXfrm rot="5400000">
        <a:off x="813590" y="1283785"/>
        <a:ext cx="746213" cy="746213"/>
      </dsp:txXfrm>
    </dsp:sp>
    <dsp:sp modelId="{466E2EF6-EABE-4AE8-832E-D65BC1207E14}">
      <dsp:nvSpPr>
        <dsp:cNvPr id="0" name=""/>
        <dsp:cNvSpPr/>
      </dsp:nvSpPr>
      <dsp:spPr>
        <a:xfrm>
          <a:off x="1401995" y="1040066"/>
          <a:ext cx="364360" cy="316835"/>
        </a:xfrm>
        <a:prstGeom prst="circularArrow">
          <a:avLst/>
        </a:prstGeom>
        <a:solidFill>
          <a:schemeClr val="accent5">
            <a:tint val="55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CA80CA-91F5-495C-8817-5D87632D2BEC}">
      <dsp:nvSpPr>
        <dsp:cNvPr id="0" name=""/>
        <dsp:cNvSpPr/>
      </dsp:nvSpPr>
      <dsp:spPr>
        <a:xfrm rot="10800000">
          <a:off x="1401995" y="1161925"/>
          <a:ext cx="364360" cy="316835"/>
        </a:xfrm>
        <a:prstGeom prst="circularArrow">
          <a:avLst/>
        </a:prstGeom>
        <a:solidFill>
          <a:schemeClr val="accent5">
            <a:tint val="55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078" y="1006528"/>
            <a:ext cx="4896882" cy="694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4156" y="1836050"/>
            <a:ext cx="4032727" cy="82802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0B786-91E1-4139-8EC5-A4C48FC87644}" type="datetimeFigureOut">
              <a:rPr lang="ru-RU" smtClean="0"/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CDB3-378F-4866-89A4-C991E4D485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373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0B786-91E1-4139-8EC5-A4C48FC87644}" type="datetimeFigureOut">
              <a:rPr lang="ru-RU" smtClean="0"/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CDB3-378F-4866-89A4-C991E4D485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1716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76752" y="129754"/>
            <a:ext cx="1296234" cy="27645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8052" y="129754"/>
            <a:ext cx="3792683" cy="27645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0B786-91E1-4139-8EC5-A4C48FC87644}" type="datetimeFigureOut">
              <a:rPr lang="ru-RU" smtClean="0"/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CDB3-378F-4866-89A4-C991E4D485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92842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0130" y="530264"/>
            <a:ext cx="4320779" cy="1128031"/>
          </a:xfrm>
        </p:spPr>
        <p:txBody>
          <a:bodyPr anchor="b"/>
          <a:lstStyle>
            <a:lvl1pPr algn="ctr">
              <a:defRPr sz="2835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0130" y="1701796"/>
            <a:ext cx="4320779" cy="782271"/>
          </a:xfrm>
        </p:spPr>
        <p:txBody>
          <a:bodyPr/>
          <a:lstStyle>
            <a:lvl1pPr marL="0" indent="0" algn="ctr">
              <a:buNone/>
              <a:defRPr sz="1134"/>
            </a:lvl1pPr>
            <a:lvl2pPr marL="216027" indent="0" algn="ctr">
              <a:buNone/>
              <a:defRPr sz="945"/>
            </a:lvl2pPr>
            <a:lvl3pPr marL="432054" indent="0" algn="ctr">
              <a:buNone/>
              <a:defRPr sz="851"/>
            </a:lvl3pPr>
            <a:lvl4pPr marL="648081" indent="0" algn="ctr">
              <a:buNone/>
              <a:defRPr sz="756"/>
            </a:lvl4pPr>
            <a:lvl5pPr marL="864108" indent="0" algn="ctr">
              <a:buNone/>
              <a:defRPr sz="756"/>
            </a:lvl5pPr>
            <a:lvl6pPr marL="1080135" indent="0" algn="ctr">
              <a:buNone/>
              <a:defRPr sz="756"/>
            </a:lvl6pPr>
            <a:lvl7pPr marL="1296162" indent="0" algn="ctr">
              <a:buNone/>
              <a:defRPr sz="756"/>
            </a:lvl7pPr>
            <a:lvl8pPr marL="1512189" indent="0" algn="ctr">
              <a:buNone/>
              <a:defRPr sz="756"/>
            </a:lvl8pPr>
            <a:lvl9pPr marL="1728216" indent="0" algn="ctr">
              <a:buNone/>
              <a:defRPr sz="756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5DF45-4024-453E-8864-A4C8A5A05AA4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777021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8A50E-12D3-4705-8113-E3EB6366FE47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737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071" y="807773"/>
            <a:ext cx="4968895" cy="1347786"/>
          </a:xfrm>
        </p:spPr>
        <p:txBody>
          <a:bodyPr anchor="b"/>
          <a:lstStyle>
            <a:lvl1pPr>
              <a:defRPr sz="2835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3071" y="2168309"/>
            <a:ext cx="4968895" cy="708769"/>
          </a:xfrm>
        </p:spPr>
        <p:txBody>
          <a:bodyPr/>
          <a:lstStyle>
            <a:lvl1pPr marL="0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1pPr>
            <a:lvl2pPr marL="216027" indent="0">
              <a:buNone/>
              <a:defRPr sz="945">
                <a:solidFill>
                  <a:schemeClr val="tx1">
                    <a:tint val="75000"/>
                  </a:schemeClr>
                </a:solidFill>
              </a:defRPr>
            </a:lvl2pPr>
            <a:lvl3pPr marL="432054" indent="0">
              <a:buNone/>
              <a:defRPr sz="851">
                <a:solidFill>
                  <a:schemeClr val="tx1">
                    <a:tint val="75000"/>
                  </a:schemeClr>
                </a:solidFill>
              </a:defRPr>
            </a:lvl3pPr>
            <a:lvl4pPr marL="648081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4pPr>
            <a:lvl5pPr marL="864108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5pPr>
            <a:lvl6pPr marL="1080135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6pPr>
            <a:lvl7pPr marL="1296162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7pPr>
            <a:lvl8pPr marL="1512189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8pPr>
            <a:lvl9pPr marL="1728216" indent="0">
              <a:buNone/>
              <a:defRPr sz="75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A301A0-7381-4573-AA77-548171FA1ED7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4340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6071" y="862523"/>
            <a:ext cx="2448441" cy="20558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916526" y="862523"/>
            <a:ext cx="2448441" cy="205580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8CF9-B493-46FA-B066-14631DD49067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8977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822" y="172505"/>
            <a:ext cx="4968895" cy="6262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6822" y="794272"/>
            <a:ext cx="2437189" cy="389260"/>
          </a:xfrm>
        </p:spPr>
        <p:txBody>
          <a:bodyPr anchor="b"/>
          <a:lstStyle>
            <a:lvl1pPr marL="0" indent="0">
              <a:buNone/>
              <a:defRPr sz="1134" b="1"/>
            </a:lvl1pPr>
            <a:lvl2pPr marL="216027" indent="0">
              <a:buNone/>
              <a:defRPr sz="945" b="1"/>
            </a:lvl2pPr>
            <a:lvl3pPr marL="432054" indent="0">
              <a:buNone/>
              <a:defRPr sz="851" b="1"/>
            </a:lvl3pPr>
            <a:lvl4pPr marL="648081" indent="0">
              <a:buNone/>
              <a:defRPr sz="756" b="1"/>
            </a:lvl4pPr>
            <a:lvl5pPr marL="864108" indent="0">
              <a:buNone/>
              <a:defRPr sz="756" b="1"/>
            </a:lvl5pPr>
            <a:lvl6pPr marL="1080135" indent="0">
              <a:buNone/>
              <a:defRPr sz="756" b="1"/>
            </a:lvl6pPr>
            <a:lvl7pPr marL="1296162" indent="0">
              <a:buNone/>
              <a:defRPr sz="756" b="1"/>
            </a:lvl7pPr>
            <a:lvl8pPr marL="1512189" indent="0">
              <a:buNone/>
              <a:defRPr sz="756" b="1"/>
            </a:lvl8pPr>
            <a:lvl9pPr marL="1728216" indent="0">
              <a:buNone/>
              <a:defRPr sz="75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6822" y="1183532"/>
            <a:ext cx="2437189" cy="17407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16525" y="794272"/>
            <a:ext cx="2449192" cy="389260"/>
          </a:xfrm>
        </p:spPr>
        <p:txBody>
          <a:bodyPr anchor="b"/>
          <a:lstStyle>
            <a:lvl1pPr marL="0" indent="0">
              <a:buNone/>
              <a:defRPr sz="1134" b="1"/>
            </a:lvl1pPr>
            <a:lvl2pPr marL="216027" indent="0">
              <a:buNone/>
              <a:defRPr sz="945" b="1"/>
            </a:lvl2pPr>
            <a:lvl3pPr marL="432054" indent="0">
              <a:buNone/>
              <a:defRPr sz="851" b="1"/>
            </a:lvl3pPr>
            <a:lvl4pPr marL="648081" indent="0">
              <a:buNone/>
              <a:defRPr sz="756" b="1"/>
            </a:lvl4pPr>
            <a:lvl5pPr marL="864108" indent="0">
              <a:buNone/>
              <a:defRPr sz="756" b="1"/>
            </a:lvl5pPr>
            <a:lvl6pPr marL="1080135" indent="0">
              <a:buNone/>
              <a:defRPr sz="756" b="1"/>
            </a:lvl6pPr>
            <a:lvl7pPr marL="1296162" indent="0">
              <a:buNone/>
              <a:defRPr sz="756" b="1"/>
            </a:lvl7pPr>
            <a:lvl8pPr marL="1512189" indent="0">
              <a:buNone/>
              <a:defRPr sz="756" b="1"/>
            </a:lvl8pPr>
            <a:lvl9pPr marL="1728216" indent="0">
              <a:buNone/>
              <a:defRPr sz="75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916525" y="1183532"/>
            <a:ext cx="2449192" cy="17407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BEC30A-965F-4C84-B777-BB225E630933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1880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C7511-A16E-4F7D-9DF4-1D0004E60B80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4962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3108-6671-4FC2-9F64-D563EE923BE2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7116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822" y="216006"/>
            <a:ext cx="1858085" cy="756021"/>
          </a:xfrm>
        </p:spPr>
        <p:txBody>
          <a:bodyPr anchor="b"/>
          <a:lstStyle>
            <a:lvl1pPr>
              <a:defRPr sz="1512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49192" y="466513"/>
            <a:ext cx="2916525" cy="2302563"/>
          </a:xfrm>
        </p:spPr>
        <p:txBody>
          <a:bodyPr/>
          <a:lstStyle>
            <a:lvl1pPr>
              <a:defRPr sz="1512"/>
            </a:lvl1pPr>
            <a:lvl2pPr>
              <a:defRPr sz="1323"/>
            </a:lvl2pPr>
            <a:lvl3pPr>
              <a:defRPr sz="1134"/>
            </a:lvl3pPr>
            <a:lvl4pPr>
              <a:defRPr sz="945"/>
            </a:lvl4pPr>
            <a:lvl5pPr>
              <a:defRPr sz="945"/>
            </a:lvl5pPr>
            <a:lvl6pPr>
              <a:defRPr sz="945"/>
            </a:lvl6pPr>
            <a:lvl7pPr>
              <a:defRPr sz="945"/>
            </a:lvl7pPr>
            <a:lvl8pPr>
              <a:defRPr sz="945"/>
            </a:lvl8pPr>
            <a:lvl9pPr>
              <a:defRPr sz="94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6822" y="972026"/>
            <a:ext cx="1858085" cy="1800799"/>
          </a:xfrm>
        </p:spPr>
        <p:txBody>
          <a:bodyPr/>
          <a:lstStyle>
            <a:lvl1pPr marL="0" indent="0">
              <a:buNone/>
              <a:defRPr sz="756"/>
            </a:lvl1pPr>
            <a:lvl2pPr marL="216027" indent="0">
              <a:buNone/>
              <a:defRPr sz="662"/>
            </a:lvl2pPr>
            <a:lvl3pPr marL="432054" indent="0">
              <a:buNone/>
              <a:defRPr sz="567"/>
            </a:lvl3pPr>
            <a:lvl4pPr marL="648081" indent="0">
              <a:buNone/>
              <a:defRPr sz="472"/>
            </a:lvl4pPr>
            <a:lvl5pPr marL="864108" indent="0">
              <a:buNone/>
              <a:defRPr sz="472"/>
            </a:lvl5pPr>
            <a:lvl6pPr marL="1080135" indent="0">
              <a:buNone/>
              <a:defRPr sz="472"/>
            </a:lvl6pPr>
            <a:lvl7pPr marL="1296162" indent="0">
              <a:buNone/>
              <a:defRPr sz="472"/>
            </a:lvl7pPr>
            <a:lvl8pPr marL="1512189" indent="0">
              <a:buNone/>
              <a:defRPr sz="472"/>
            </a:lvl8pPr>
            <a:lvl9pPr marL="1728216" indent="0">
              <a:buNone/>
              <a:defRPr sz="47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13E4B-4196-43C0-8532-2F796D852E88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283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0B786-91E1-4139-8EC5-A4C48FC87644}" type="datetimeFigureOut">
              <a:rPr lang="ru-RU" smtClean="0"/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CDB3-378F-4866-89A4-C991E4D485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2750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822" y="216006"/>
            <a:ext cx="1858085" cy="756021"/>
          </a:xfrm>
        </p:spPr>
        <p:txBody>
          <a:bodyPr anchor="b"/>
          <a:lstStyle>
            <a:lvl1pPr>
              <a:defRPr sz="1512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49192" y="466513"/>
            <a:ext cx="2916525" cy="2302563"/>
          </a:xfrm>
        </p:spPr>
        <p:txBody>
          <a:bodyPr/>
          <a:lstStyle>
            <a:lvl1pPr marL="0" indent="0">
              <a:buNone/>
              <a:defRPr sz="1512"/>
            </a:lvl1pPr>
            <a:lvl2pPr marL="216027" indent="0">
              <a:buNone/>
              <a:defRPr sz="1323"/>
            </a:lvl2pPr>
            <a:lvl3pPr marL="432054" indent="0">
              <a:buNone/>
              <a:defRPr sz="1134"/>
            </a:lvl3pPr>
            <a:lvl4pPr marL="648081" indent="0">
              <a:buNone/>
              <a:defRPr sz="945"/>
            </a:lvl4pPr>
            <a:lvl5pPr marL="864108" indent="0">
              <a:buNone/>
              <a:defRPr sz="945"/>
            </a:lvl5pPr>
            <a:lvl6pPr marL="1080135" indent="0">
              <a:buNone/>
              <a:defRPr sz="945"/>
            </a:lvl6pPr>
            <a:lvl7pPr marL="1296162" indent="0">
              <a:buNone/>
              <a:defRPr sz="945"/>
            </a:lvl7pPr>
            <a:lvl8pPr marL="1512189" indent="0">
              <a:buNone/>
              <a:defRPr sz="945"/>
            </a:lvl8pPr>
            <a:lvl9pPr marL="1728216" indent="0">
              <a:buNone/>
              <a:defRPr sz="94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6822" y="972026"/>
            <a:ext cx="1858085" cy="1800799"/>
          </a:xfrm>
        </p:spPr>
        <p:txBody>
          <a:bodyPr/>
          <a:lstStyle>
            <a:lvl1pPr marL="0" indent="0">
              <a:buNone/>
              <a:defRPr sz="756"/>
            </a:lvl1pPr>
            <a:lvl2pPr marL="216027" indent="0">
              <a:buNone/>
              <a:defRPr sz="662"/>
            </a:lvl2pPr>
            <a:lvl3pPr marL="432054" indent="0">
              <a:buNone/>
              <a:defRPr sz="567"/>
            </a:lvl3pPr>
            <a:lvl4pPr marL="648081" indent="0">
              <a:buNone/>
              <a:defRPr sz="472"/>
            </a:lvl4pPr>
            <a:lvl5pPr marL="864108" indent="0">
              <a:buNone/>
              <a:defRPr sz="472"/>
            </a:lvl5pPr>
            <a:lvl6pPr marL="1080135" indent="0">
              <a:buNone/>
              <a:defRPr sz="472"/>
            </a:lvl6pPr>
            <a:lvl7pPr marL="1296162" indent="0">
              <a:buNone/>
              <a:defRPr sz="472"/>
            </a:lvl7pPr>
            <a:lvl8pPr marL="1512189" indent="0">
              <a:buNone/>
              <a:defRPr sz="472"/>
            </a:lvl8pPr>
            <a:lvl9pPr marL="1728216" indent="0">
              <a:buNone/>
              <a:defRPr sz="47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CEE88-141E-4E42-99A1-81627A3B2F03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7960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9236E-8E40-49D5-90E1-1D60BE9FAA44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4043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22743" y="172505"/>
            <a:ext cx="1242224" cy="27458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96072" y="172505"/>
            <a:ext cx="3654658" cy="27458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9B273-7A84-4C54-BDD8-354A7B378ADD}" type="slidenum">
              <a:rPr lang="ru-RU" alt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293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082" y="2082057"/>
            <a:ext cx="4896882" cy="643517"/>
          </a:xfrm>
        </p:spPr>
        <p:txBody>
          <a:bodyPr anchor="t"/>
          <a:lstStyle>
            <a:lvl1pPr algn="l">
              <a:defRPr sz="23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5082" y="1373288"/>
            <a:ext cx="4896882" cy="708769"/>
          </a:xfrm>
        </p:spPr>
        <p:txBody>
          <a:bodyPr anchor="b"/>
          <a:lstStyle>
            <a:lvl1pPr marL="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0B786-91E1-4139-8EC5-A4C48FC87644}" type="datetimeFigureOut">
              <a:rPr lang="ru-RU" smtClean="0"/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CDB3-378F-4866-89A4-C991E4D485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746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88052" y="756021"/>
            <a:ext cx="2544458" cy="213830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928528" y="756021"/>
            <a:ext cx="2544458" cy="2138308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0B786-91E1-4139-8EC5-A4C48FC87644}" type="datetimeFigureOut">
              <a:rPr lang="ru-RU" smtClean="0"/>
              <a:t>06.10.2016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CDB3-378F-4866-89A4-C991E4D485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811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052" y="725270"/>
            <a:ext cx="2545459" cy="302258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88052" y="1027528"/>
            <a:ext cx="2545459" cy="1866801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26528" y="725270"/>
            <a:ext cx="2546459" cy="302258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57175" indent="0">
              <a:buNone/>
              <a:defRPr sz="1100" b="1"/>
            </a:lvl2pPr>
            <a:lvl3pPr marL="514350" indent="0">
              <a:buNone/>
              <a:defRPr sz="1000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926528" y="1027528"/>
            <a:ext cx="2546459" cy="1866801"/>
          </a:xfrm>
        </p:spPr>
        <p:txBody>
          <a:bodyPr/>
          <a:lstStyle>
            <a:lvl1pPr>
              <a:defRPr sz="1400"/>
            </a:lvl1pPr>
            <a:lvl2pPr>
              <a:defRPr sz="11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0B786-91E1-4139-8EC5-A4C48FC87644}" type="datetimeFigureOut">
              <a:rPr lang="ru-RU" smtClean="0"/>
              <a:t>06.10.2016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CDB3-378F-4866-89A4-C991E4D485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159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0B786-91E1-4139-8EC5-A4C48FC87644}" type="datetimeFigureOut">
              <a:rPr lang="ru-RU" smtClean="0"/>
              <a:t>06.10.2016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CDB3-378F-4866-89A4-C991E4D485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3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0B786-91E1-4139-8EC5-A4C48FC87644}" type="datetimeFigureOut">
              <a:rPr lang="ru-RU" smtClean="0"/>
              <a:t>06.10.2016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CDB3-378F-4866-89A4-C991E4D485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333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052" y="129003"/>
            <a:ext cx="1895342" cy="549015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52406" y="129004"/>
            <a:ext cx="3220580" cy="27653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8052" y="678019"/>
            <a:ext cx="1895342" cy="2216310"/>
          </a:xfrm>
        </p:spPr>
        <p:txBody>
          <a:bodyPr/>
          <a:lstStyle>
            <a:lvl1pPr marL="0" indent="0">
              <a:buNone/>
              <a:defRPr sz="800"/>
            </a:lvl1pPr>
            <a:lvl2pPr marL="257175" indent="0">
              <a:buNone/>
              <a:defRPr sz="700"/>
            </a:lvl2pPr>
            <a:lvl3pPr marL="514350" indent="0">
              <a:buNone/>
              <a:defRPr sz="600"/>
            </a:lvl3pPr>
            <a:lvl4pPr marL="771525" indent="0">
              <a:buNone/>
              <a:defRPr sz="500"/>
            </a:lvl4pPr>
            <a:lvl5pPr marL="1028700" indent="0">
              <a:buNone/>
              <a:defRPr sz="500"/>
            </a:lvl5pPr>
            <a:lvl6pPr marL="1285875" indent="0">
              <a:buNone/>
              <a:defRPr sz="500"/>
            </a:lvl6pPr>
            <a:lvl7pPr marL="1543050" indent="0">
              <a:buNone/>
              <a:defRPr sz="500"/>
            </a:lvl7pPr>
            <a:lvl8pPr marL="1800225" indent="0">
              <a:buNone/>
              <a:defRPr sz="500"/>
            </a:lvl8pPr>
            <a:lvl9pPr marL="2057400" indent="0">
              <a:buNone/>
              <a:defRPr sz="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0B786-91E1-4139-8EC5-A4C48FC87644}" type="datetimeFigureOut">
              <a:rPr lang="ru-RU" smtClean="0"/>
              <a:t>06.10.2016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CDB3-378F-4866-89A4-C991E4D485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775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9204" y="2268061"/>
            <a:ext cx="3456623" cy="267758"/>
          </a:xfrm>
        </p:spPr>
        <p:txBody>
          <a:bodyPr anchor="b"/>
          <a:lstStyle>
            <a:lvl1pPr algn="l">
              <a:defRPr sz="11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29204" y="289508"/>
            <a:ext cx="3456623" cy="1944053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600"/>
            </a:lvl2pPr>
            <a:lvl3pPr marL="514350" indent="0">
              <a:buNone/>
              <a:defRPr sz="1400"/>
            </a:lvl3pPr>
            <a:lvl4pPr marL="771525" indent="0">
              <a:buNone/>
              <a:defRPr sz="1100"/>
            </a:lvl4pPr>
            <a:lvl5pPr marL="1028700" indent="0">
              <a:buNone/>
              <a:defRPr sz="1100"/>
            </a:lvl5pPr>
            <a:lvl6pPr marL="1285875" indent="0">
              <a:buNone/>
              <a:defRPr sz="1100"/>
            </a:lvl6pPr>
            <a:lvl7pPr marL="1543050" indent="0">
              <a:buNone/>
              <a:defRPr sz="1100"/>
            </a:lvl7pPr>
            <a:lvl8pPr marL="1800225" indent="0">
              <a:buNone/>
              <a:defRPr sz="1100"/>
            </a:lvl8pPr>
            <a:lvl9pPr marL="2057400" indent="0">
              <a:buNone/>
              <a:defRPr sz="11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29204" y="2535819"/>
            <a:ext cx="3456623" cy="380260"/>
          </a:xfrm>
        </p:spPr>
        <p:txBody>
          <a:bodyPr/>
          <a:lstStyle>
            <a:lvl1pPr marL="0" indent="0">
              <a:buNone/>
              <a:defRPr sz="800"/>
            </a:lvl1pPr>
            <a:lvl2pPr marL="257175" indent="0">
              <a:buNone/>
              <a:defRPr sz="700"/>
            </a:lvl2pPr>
            <a:lvl3pPr marL="514350" indent="0">
              <a:buNone/>
              <a:defRPr sz="600"/>
            </a:lvl3pPr>
            <a:lvl4pPr marL="771525" indent="0">
              <a:buNone/>
              <a:defRPr sz="500"/>
            </a:lvl4pPr>
            <a:lvl5pPr marL="1028700" indent="0">
              <a:buNone/>
              <a:defRPr sz="500"/>
            </a:lvl5pPr>
            <a:lvl6pPr marL="1285875" indent="0">
              <a:buNone/>
              <a:defRPr sz="500"/>
            </a:lvl6pPr>
            <a:lvl7pPr marL="1543050" indent="0">
              <a:buNone/>
              <a:defRPr sz="500"/>
            </a:lvl7pPr>
            <a:lvl8pPr marL="1800225" indent="0">
              <a:buNone/>
              <a:defRPr sz="500"/>
            </a:lvl8pPr>
            <a:lvl9pPr marL="2057400" indent="0">
              <a:buNone/>
              <a:defRPr sz="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0B786-91E1-4139-8EC5-A4C48FC87644}" type="datetimeFigureOut">
              <a:rPr lang="ru-RU" smtClean="0"/>
              <a:t>06.10.2016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2CDB3-378F-4866-89A4-C991E4D485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341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052" y="129754"/>
            <a:ext cx="5184934" cy="540015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052" y="756021"/>
            <a:ext cx="5184934" cy="2138308"/>
          </a:xfrm>
          <a:prstGeom prst="rect">
            <a:avLst/>
          </a:prstGeom>
        </p:spPr>
        <p:txBody>
          <a:bodyPr vert="horz" lIns="51435" tIns="25718" rIns="51435" bIns="2571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8052" y="3003082"/>
            <a:ext cx="1344242" cy="172505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0B786-91E1-4139-8EC5-A4C48FC87644}" type="datetimeFigureOut">
              <a:rPr lang="ru-RU" smtClean="0"/>
              <a:t>06.10.2016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68355" y="3003082"/>
            <a:ext cx="1824329" cy="172505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28744" y="3003082"/>
            <a:ext cx="1344242" cy="172505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2CDB3-378F-4866-89A4-C991E4D485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650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14350" rtl="0" eaLnBrk="1" latinLnBrk="0" hangingPunct="1"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81" indent="-192881" algn="l" defTabSz="51435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09" indent="-160734" algn="l" defTabSz="51435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spcBef>
          <a:spcPct val="20000"/>
        </a:spcBef>
        <a:buFont typeface="Arial" pitchFamily="34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spcBef>
          <a:spcPct val="20000"/>
        </a:spcBef>
        <a:buFont typeface="Arial" pitchFamily="34" charset="0"/>
        <a:buChar char="»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072" y="172505"/>
            <a:ext cx="4968895" cy="626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6072" y="862523"/>
            <a:ext cx="4968895" cy="2055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96071" y="3003082"/>
            <a:ext cx="1296234" cy="1725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2054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08344" y="3003082"/>
            <a:ext cx="1944350" cy="1725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2054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068733" y="3003082"/>
            <a:ext cx="1296234" cy="1725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32054" fontAlgn="base">
              <a:spcBef>
                <a:spcPct val="0"/>
              </a:spcBef>
              <a:spcAft>
                <a:spcPct val="0"/>
              </a:spcAft>
            </a:pPr>
            <a:fld id="{210E76EC-0206-4EAB-B97B-4768DF3D1883}" type="slidenum">
              <a:rPr lang="ru-RU" alt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432054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748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432054" rtl="0" eaLnBrk="1" latinLnBrk="0" hangingPunct="1">
        <a:lnSpc>
          <a:spcPct val="90000"/>
        </a:lnSpc>
        <a:spcBef>
          <a:spcPct val="0"/>
        </a:spcBef>
        <a:buNone/>
        <a:defRPr sz="207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014" indent="-108014" algn="l" defTabSz="432054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323" kern="1200">
          <a:solidFill>
            <a:schemeClr val="tx1"/>
          </a:solidFill>
          <a:latin typeface="+mn-lt"/>
          <a:ea typeface="+mn-ea"/>
          <a:cs typeface="+mn-cs"/>
        </a:defRPr>
      </a:lvl1pPr>
      <a:lvl2pPr marL="324041" indent="-108014" algn="l" defTabSz="432054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40068" indent="-108014" algn="l" defTabSz="432054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945" kern="1200">
          <a:solidFill>
            <a:schemeClr val="tx1"/>
          </a:solidFill>
          <a:latin typeface="+mn-lt"/>
          <a:ea typeface="+mn-ea"/>
          <a:cs typeface="+mn-cs"/>
        </a:defRPr>
      </a:lvl3pPr>
      <a:lvl4pPr marL="756095" indent="-108014" algn="l" defTabSz="432054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1" kern="1200">
          <a:solidFill>
            <a:schemeClr val="tx1"/>
          </a:solidFill>
          <a:latin typeface="+mn-lt"/>
          <a:ea typeface="+mn-ea"/>
          <a:cs typeface="+mn-cs"/>
        </a:defRPr>
      </a:lvl4pPr>
      <a:lvl5pPr marL="972122" indent="-108014" algn="l" defTabSz="432054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1" kern="1200">
          <a:solidFill>
            <a:schemeClr val="tx1"/>
          </a:solidFill>
          <a:latin typeface="+mn-lt"/>
          <a:ea typeface="+mn-ea"/>
          <a:cs typeface="+mn-cs"/>
        </a:defRPr>
      </a:lvl5pPr>
      <a:lvl6pPr marL="1188149" indent="-108014" algn="l" defTabSz="432054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1" kern="1200">
          <a:solidFill>
            <a:schemeClr val="tx1"/>
          </a:solidFill>
          <a:latin typeface="+mn-lt"/>
          <a:ea typeface="+mn-ea"/>
          <a:cs typeface="+mn-cs"/>
        </a:defRPr>
      </a:lvl6pPr>
      <a:lvl7pPr marL="1404176" indent="-108014" algn="l" defTabSz="432054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1" kern="1200">
          <a:solidFill>
            <a:schemeClr val="tx1"/>
          </a:solidFill>
          <a:latin typeface="+mn-lt"/>
          <a:ea typeface="+mn-ea"/>
          <a:cs typeface="+mn-cs"/>
        </a:defRPr>
      </a:lvl7pPr>
      <a:lvl8pPr marL="1620203" indent="-108014" algn="l" defTabSz="432054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1" kern="1200">
          <a:solidFill>
            <a:schemeClr val="tx1"/>
          </a:solidFill>
          <a:latin typeface="+mn-lt"/>
          <a:ea typeface="+mn-ea"/>
          <a:cs typeface="+mn-cs"/>
        </a:defRPr>
      </a:lvl8pPr>
      <a:lvl9pPr marL="1836230" indent="-108014" algn="l" defTabSz="432054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32054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1pPr>
      <a:lvl2pPr marL="216027" algn="l" defTabSz="432054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2pPr>
      <a:lvl3pPr marL="432054" algn="l" defTabSz="432054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3pPr>
      <a:lvl4pPr marL="648081" algn="l" defTabSz="432054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4pPr>
      <a:lvl5pPr marL="864108" algn="l" defTabSz="432054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5pPr>
      <a:lvl6pPr marL="1080135" algn="l" defTabSz="432054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6pPr>
      <a:lvl7pPr marL="1296162" algn="l" defTabSz="432054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7pPr>
      <a:lvl8pPr marL="1512189" algn="l" defTabSz="432054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algn="l" defTabSz="432054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49" y="2562820"/>
            <a:ext cx="1259284" cy="559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hape 179"/>
          <p:cNvSpPr txBox="1">
            <a:spLocks/>
          </p:cNvSpPr>
          <p:nvPr/>
        </p:nvSpPr>
        <p:spPr>
          <a:xfrm>
            <a:off x="3539037" y="2556069"/>
            <a:ext cx="2221560" cy="6150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24226">
              <a:lnSpc>
                <a:spcPts val="1087"/>
              </a:lnSpc>
              <a:defRPr sz="1800">
                <a:solidFill>
                  <a:srgbClr val="000000"/>
                </a:solidFill>
              </a:defRPr>
            </a:pPr>
            <a:r>
              <a:rPr lang="ru-RU" sz="822" b="1" dirty="0">
                <a:solidFill>
                  <a:srgbClr val="000000"/>
                </a:solidFill>
              </a:rPr>
              <a:t>Исследование возможностей продвижения результатов научной деятельности исследователей </a:t>
            </a:r>
            <a:r>
              <a:rPr lang="ru-RU" sz="822" b="1" dirty="0" smtClean="0">
                <a:solidFill>
                  <a:srgbClr val="000000"/>
                </a:solidFill>
              </a:rPr>
              <a:t>ТГУ</a:t>
            </a:r>
          </a:p>
          <a:p>
            <a:pPr defTabSz="424226">
              <a:lnSpc>
                <a:spcPts val="1087"/>
              </a:lnSpc>
              <a:defRPr sz="1800">
                <a:solidFill>
                  <a:srgbClr val="000000"/>
                </a:solidFill>
              </a:defRPr>
            </a:pPr>
            <a:r>
              <a:rPr lang="ru-RU" sz="822" b="1" dirty="0">
                <a:solidFill>
                  <a:srgbClr val="000000"/>
                </a:solidFill>
              </a:rPr>
              <a:t>Васильев А.В., Полежаева Т.В.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60597" cy="249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75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1404020"/>
            <a:ext cx="5761038" cy="1656184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207" y="1404020"/>
            <a:ext cx="5616624" cy="1656184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Цель проекта: </a:t>
            </a: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предоставить исследователям информацию о методах и средствах продвижения результатов научной деятельности в мировом информационном пространстве. </a:t>
            </a:r>
          </a:p>
          <a:p>
            <a:pPr marL="0" indent="0" algn="just">
              <a:buNone/>
            </a:pPr>
            <a:r>
              <a:rPr lang="ru-RU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Задачи: </a:t>
            </a:r>
          </a:p>
          <a:p>
            <a:pPr marL="0" indent="0" algn="just">
              <a:buNone/>
            </a:pP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1) Подготовить рекомендации и справочную информацию для исследователей о возможностях продвижения результатов своей научной деятельности</a:t>
            </a:r>
          </a:p>
          <a:p>
            <a:pPr marL="0" indent="0" algn="just">
              <a:buNone/>
            </a:pP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2) Повысить «видимость» исследовательской инфраструктуры ТГУ </a:t>
            </a:r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800399" cy="755948"/>
          </a:xfrm>
        </p:spPr>
        <p:txBody>
          <a:bodyPr>
            <a:normAutofit fontScale="90000"/>
          </a:bodyPr>
          <a:lstStyle/>
          <a:p>
            <a:r>
              <a:rPr lang="ru-RU" sz="1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увеличить «видимость» результатов научной деятельности? </a:t>
            </a:r>
            <a:endParaRPr lang="ru-RU" sz="1400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851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12367" y="0"/>
            <a:ext cx="2808511" cy="320422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  <a:effectLst>
            <a:glow rad="127000">
              <a:schemeClr val="accent1">
                <a:alpha val="9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0359" y="71462"/>
            <a:ext cx="2880519" cy="576063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accent6">
                    <a:lumMod val="75000"/>
                  </a:schemeClr>
                </a:solidFill>
              </a:rPr>
              <a:t>Цикл исследовательской деятельности:</a:t>
            </a:r>
            <a:endParaRPr lang="ru-RU" sz="1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5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5381119"/>
              </p:ext>
            </p:extLst>
          </p:nvPr>
        </p:nvGraphicFramePr>
        <p:xfrm>
          <a:off x="1296343" y="539924"/>
          <a:ext cx="3168352" cy="25188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4745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606"/>
            <a:ext cx="5561161" cy="554186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Результат: сборник рекомендаций из 3 разделов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7635" y="539924"/>
            <a:ext cx="3456563" cy="21383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1. Подготовка и оформление статьи 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2. Подбор журнала и публикация 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chemeClr val="accent4">
                    <a:lumMod val="50000"/>
                  </a:schemeClr>
                </a:solidFill>
              </a:rPr>
              <a:t>3. Распространение результатов и мониторинг</a:t>
            </a:r>
            <a:endParaRPr lang="ru-RU" sz="20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027" name="Picture 3" descr="D:\РАБОЧИЕ ДОКУМЕНТЫ\проект\продвижение проект\photo-1424115087662-5845efc6b3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663" y="539924"/>
            <a:ext cx="1384498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1.jp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97983" y="2793474"/>
            <a:ext cx="293422" cy="23490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14"/>
          <p:cNvSpPr/>
          <p:nvPr/>
        </p:nvSpPr>
        <p:spPr>
          <a:xfrm>
            <a:off x="666061" y="2776245"/>
            <a:ext cx="2397310" cy="354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1600" rIns="21600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defTabSz="432054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0000"/>
                </a:solidFill>
              </a:defRPr>
            </a:pPr>
            <a:r>
              <a:rPr lang="ru-RU" sz="567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программы повышения конкурентоспособности</a:t>
            </a:r>
            <a:br>
              <a:rPr lang="ru-RU" sz="567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567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Томского государственного университета,</a:t>
            </a:r>
            <a:br>
              <a:rPr lang="ru-RU" sz="567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567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этап, 2015-2016 </a:t>
            </a:r>
            <a:r>
              <a:rPr lang="ru-RU" sz="567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гг</a:t>
            </a:r>
            <a:endParaRPr sz="567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58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762AA-6FF4-4CA2-8039-65A321A8002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hape 10"/>
          <p:cNvSpPr txBox="1">
            <a:spLocks/>
          </p:cNvSpPr>
          <p:nvPr/>
        </p:nvSpPr>
        <p:spPr>
          <a:xfrm>
            <a:off x="442" y="46891"/>
            <a:ext cx="5842444" cy="390867"/>
          </a:xfrm>
          <a:prstGeom prst="rect">
            <a:avLst/>
          </a:prstGeom>
        </p:spPr>
        <p:txBody>
          <a:bodyPr vert="horz" lIns="43201" tIns="21601" rIns="43201" bIns="21601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fontAlgn="base">
              <a:lnSpc>
                <a:spcPct val="120000"/>
              </a:lnSpc>
              <a:spcAft>
                <a:spcPct val="0"/>
              </a:spcAft>
              <a:defRPr sz="1800"/>
            </a:pPr>
            <a:r>
              <a:rPr lang="ru-RU" sz="1512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Этапы и перспективы </a:t>
            </a:r>
            <a:r>
              <a:rPr lang="ru-RU" sz="1512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</a:t>
            </a:r>
          </a:p>
        </p:txBody>
      </p:sp>
      <p:pic>
        <p:nvPicPr>
          <p:cNvPr id="6" name="image1.jpg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97983" y="2793474"/>
            <a:ext cx="293422" cy="23490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Shape 14"/>
          <p:cNvSpPr/>
          <p:nvPr/>
        </p:nvSpPr>
        <p:spPr>
          <a:xfrm>
            <a:off x="666061" y="2776245"/>
            <a:ext cx="2397310" cy="354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1600" rIns="21600">
            <a:spAutoFit/>
          </a:bodyPr>
          <a:lstStyle>
            <a:lvl1pPr>
              <a:defRPr sz="1500">
                <a:solidFill>
                  <a:srgbClr val="535353"/>
                </a:solidFill>
              </a:defRPr>
            </a:lvl1pPr>
          </a:lstStyle>
          <a:p>
            <a:pPr defTabSz="432054" fontAlgn="base">
              <a:spcBef>
                <a:spcPct val="0"/>
              </a:spcBef>
              <a:spcAft>
                <a:spcPct val="0"/>
              </a:spcAft>
              <a:defRPr sz="1800">
                <a:solidFill>
                  <a:srgbClr val="000000"/>
                </a:solidFill>
              </a:defRPr>
            </a:pPr>
            <a:r>
              <a:rPr lang="ru-RU" sz="567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программы повышения конкурентоспособности</a:t>
            </a:r>
            <a:br>
              <a:rPr lang="ru-RU" sz="567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567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Томского государственного университета,</a:t>
            </a:r>
            <a:br>
              <a:rPr lang="ru-RU" sz="567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567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этап, 2015-2016 </a:t>
            </a:r>
            <a:r>
              <a:rPr lang="ru-RU" sz="567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гг</a:t>
            </a:r>
            <a:endParaRPr sz="567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4255" y="495866"/>
            <a:ext cx="4752528" cy="2192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 smtClean="0"/>
              <a:t>1. Обзор </a:t>
            </a:r>
            <a:r>
              <a:rPr lang="ru-RU" sz="1050" b="1" dirty="0"/>
              <a:t>существующих инструментов и средств продвижения результатов научной работы в мировом информационном пространстве и </a:t>
            </a:r>
            <a:r>
              <a:rPr lang="ru-RU" sz="1050" b="1" dirty="0" smtClean="0"/>
              <a:t>ТГУ</a:t>
            </a:r>
          </a:p>
          <a:p>
            <a:endParaRPr lang="ru-RU" sz="1050" b="1" dirty="0" smtClean="0"/>
          </a:p>
          <a:p>
            <a:r>
              <a:rPr lang="ru-RU" sz="1050" b="1" dirty="0" smtClean="0"/>
              <a:t>2</a:t>
            </a:r>
            <a:r>
              <a:rPr lang="ru-RU" sz="1050" b="1" dirty="0"/>
              <a:t>. Подготовка рекомендаций и справочной информации для исследователей о возможностях продвижения результатов своей научной </a:t>
            </a:r>
            <a:r>
              <a:rPr lang="ru-RU" sz="1050" b="1" dirty="0" smtClean="0"/>
              <a:t>деятельности</a:t>
            </a:r>
          </a:p>
          <a:p>
            <a:endParaRPr lang="ru-RU" sz="1050" b="1" dirty="0" smtClean="0"/>
          </a:p>
          <a:p>
            <a:r>
              <a:rPr lang="ru-RU" sz="10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05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Рецензирование</a:t>
            </a:r>
          </a:p>
          <a:p>
            <a:endParaRPr lang="ru-RU" sz="1050" b="1" dirty="0"/>
          </a:p>
          <a:p>
            <a:r>
              <a:rPr lang="ru-RU" sz="1050" b="1" dirty="0"/>
              <a:t>4. Подготовка оригинал-макета, печать</a:t>
            </a:r>
          </a:p>
          <a:p>
            <a:endParaRPr lang="ru-RU" sz="1050" b="1" dirty="0"/>
          </a:p>
          <a:p>
            <a:r>
              <a:rPr lang="ru-RU" sz="1050" b="1" dirty="0"/>
              <a:t>5. Презентация и распространение </a:t>
            </a:r>
            <a:r>
              <a:rPr lang="ru-RU" sz="1050" b="1" dirty="0" smtClean="0"/>
              <a:t>материалов</a:t>
            </a:r>
          </a:p>
          <a:p>
            <a:endParaRPr lang="ru-RU" sz="1050" b="1" dirty="0"/>
          </a:p>
          <a:p>
            <a:r>
              <a:rPr lang="en-US" sz="1050" b="1" dirty="0" smtClean="0"/>
              <a:t>6</a:t>
            </a:r>
            <a:r>
              <a:rPr lang="ru-RU" sz="1050" b="1" dirty="0" smtClean="0"/>
              <a:t>? Анализ эффективности и выявление лучших практик</a:t>
            </a:r>
            <a:endParaRPr lang="ru-RU" sz="1050" b="1" dirty="0"/>
          </a:p>
        </p:txBody>
      </p:sp>
    </p:spTree>
    <p:extLst>
      <p:ext uri="{BB962C8B-B14F-4D97-AF65-F5344CB8AC3E}">
        <p14:creationId xmlns:p14="http://schemas.microsoft.com/office/powerpoint/2010/main" val="584130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07876"/>
            <a:ext cx="5761038" cy="648072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51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175</Words>
  <Application>Microsoft Office PowerPoint</Application>
  <PresentationFormat>Произвольный</PresentationFormat>
  <Paragraphs>32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Тема Office</vt:lpstr>
      <vt:lpstr>1_Тема Office</vt:lpstr>
      <vt:lpstr>Презентация PowerPoint</vt:lpstr>
      <vt:lpstr>Как увеличить «видимость» результатов научной деятельности? </vt:lpstr>
      <vt:lpstr>Цикл исследовательской деятельности:</vt:lpstr>
      <vt:lpstr>Результат: сборник рекомендаций из 3 разделов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Современные способы и инструменты продвижения результатов научной деятельности</dc:title>
  <dc:creator>User</dc:creator>
  <cp:lastModifiedBy>Мария Короткая</cp:lastModifiedBy>
  <cp:revision>26</cp:revision>
  <dcterms:created xsi:type="dcterms:W3CDTF">2016-09-30T08:59:45Z</dcterms:created>
  <dcterms:modified xsi:type="dcterms:W3CDTF">2016-10-06T11:28:10Z</dcterms:modified>
</cp:coreProperties>
</file>