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7" r:id="rId2"/>
    <p:sldId id="267" r:id="rId3"/>
    <p:sldId id="269" r:id="rId4"/>
    <p:sldId id="270" r:id="rId5"/>
    <p:sldId id="271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9" y="5832617"/>
            <a:ext cx="1863305" cy="828213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2648308" y="5817250"/>
            <a:ext cx="6064371" cy="7946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400" b="1" dirty="0" smtClean="0">
                <a:solidFill>
                  <a:srgbClr val="000000"/>
                </a:solidFill>
              </a:rPr>
              <a:t>Реализация </a:t>
            </a:r>
            <a:r>
              <a:rPr lang="ru-RU" sz="1400" b="1" dirty="0" smtClean="0">
                <a:solidFill>
                  <a:srgbClr val="000000"/>
                </a:solidFill>
              </a:rPr>
              <a:t>программы повышения </a:t>
            </a:r>
            <a:r>
              <a:rPr lang="ru-RU" sz="1400" b="1" dirty="0" smtClean="0">
                <a:solidFill>
                  <a:srgbClr val="000000"/>
                </a:solidFill>
              </a:rPr>
              <a:t>конкурентоспособности</a:t>
            </a:r>
            <a:br>
              <a:rPr lang="ru-RU" sz="1400" b="1" dirty="0" smtClean="0">
                <a:solidFill>
                  <a:srgbClr val="000000"/>
                </a:solidFill>
              </a:rPr>
            </a:br>
            <a:r>
              <a:rPr lang="ru-RU" sz="1400" b="1" dirty="0" smtClean="0">
                <a:solidFill>
                  <a:srgbClr val="000000"/>
                </a:solidFill>
              </a:rPr>
              <a:t>Томского государственного университета,</a:t>
            </a:r>
            <a:br>
              <a:rPr lang="ru-RU" sz="1400" b="1" dirty="0" smtClean="0">
                <a:solidFill>
                  <a:srgbClr val="000000"/>
                </a:solidFill>
              </a:rPr>
            </a:br>
            <a:r>
              <a:rPr lang="ru-RU" sz="1400" b="1" dirty="0" smtClean="0">
                <a:solidFill>
                  <a:srgbClr val="000000"/>
                </a:solidFill>
              </a:rPr>
              <a:t>II этап, 2015-2016 гг.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18716" y="5768278"/>
            <a:ext cx="4773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/>
            </a:pPr>
            <a:r>
              <a:rPr lang="ru-RU" sz="2000" b="1" dirty="0" smtClean="0"/>
              <a:t>«Каменные гости из прошлого</a:t>
            </a:r>
            <a:r>
              <a:rPr lang="ru-RU" sz="2000" b="1" dirty="0" smtClean="0"/>
              <a:t>»</a:t>
            </a:r>
          </a:p>
          <a:p>
            <a:pPr algn="ctr">
              <a:defRPr sz="1800"/>
            </a:pPr>
            <a:r>
              <a:rPr lang="ru-RU" sz="2000" b="1" dirty="0" smtClean="0"/>
              <a:t>Водясов Е.В., ИФ</a:t>
            </a:r>
            <a:endParaRPr lang="ru-RU" sz="2000" b="1" dirty="0" smtClean="0"/>
          </a:p>
          <a:p>
            <a:pPr algn="ctr">
              <a:defRPr sz="1800"/>
            </a:pP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71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25" y="576822"/>
            <a:ext cx="5253868" cy="2977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5" y="3675933"/>
            <a:ext cx="5253868" cy="2977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913" y="576822"/>
            <a:ext cx="5253866" cy="2977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7619" b="8230"/>
          <a:stretch/>
        </p:blipFill>
        <p:spPr>
          <a:xfrm>
            <a:off x="6480913" y="3728869"/>
            <a:ext cx="5217740" cy="2924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20749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Реставрация и установка в роще «каменной бабы» из фондов Музея археологии и этнографии Сибири ТГУ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74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94" y="1830594"/>
            <a:ext cx="5421344" cy="3614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0" y="1854917"/>
            <a:ext cx="5348377" cy="3565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550" y="370936"/>
            <a:ext cx="1149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Оформление музейного пространства под открытым небом. Установка камня с информационной табличкой.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124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00" y="1876512"/>
            <a:ext cx="3315288" cy="38387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82" y="887557"/>
            <a:ext cx="2851490" cy="5563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9" y="1014048"/>
            <a:ext cx="2960429" cy="5563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27604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Архивные исследования: </a:t>
            </a:r>
            <a:r>
              <a:rPr lang="ru-RU" b="1" dirty="0">
                <a:solidFill>
                  <a:prstClr val="black"/>
                </a:solidFill>
              </a:rPr>
              <a:t>в</a:t>
            </a:r>
            <a:r>
              <a:rPr lang="ru-RU" b="1" dirty="0" smtClean="0">
                <a:solidFill>
                  <a:prstClr val="black"/>
                </a:solidFill>
              </a:rPr>
              <a:t>оссоздание истории попадания «каменных баб» в Томский государственный университет 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546" y="345057"/>
            <a:ext cx="12045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Размещение научно-популярных статей и 3</a:t>
            </a:r>
            <a:r>
              <a:rPr lang="en-US" b="1" dirty="0" smtClean="0"/>
              <a:t>D </a:t>
            </a:r>
            <a:r>
              <a:rPr lang="ru-RU" b="1" dirty="0" smtClean="0"/>
              <a:t>моделей каменных изваяний на сайте Лаборатории </a:t>
            </a:r>
          </a:p>
          <a:p>
            <a:pPr algn="ctr"/>
            <a:r>
              <a:rPr lang="ru-RU" b="1" dirty="0" smtClean="0"/>
              <a:t>междисциплинарных археологических исследований «Артефакт» Томского государственного университета</a:t>
            </a:r>
          </a:p>
          <a:p>
            <a:pPr algn="ctr"/>
            <a:r>
              <a:rPr lang="ru-RU" b="1" dirty="0" smtClean="0"/>
              <a:t> </a:t>
            </a:r>
            <a:r>
              <a:rPr lang="en-US" b="1" dirty="0"/>
              <a:t>http://www.artefact.tsu.ru/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469"/>
          <a:stretch/>
        </p:blipFill>
        <p:spPr>
          <a:xfrm>
            <a:off x="1205332" y="1370925"/>
            <a:ext cx="10148468" cy="51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95" y="1027906"/>
            <a:ext cx="8060613" cy="537958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39681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Возможности развития проекта. Использование технологии дополненной реальности.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354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98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Мария Короткая</cp:lastModifiedBy>
  <cp:revision>21</cp:revision>
  <dcterms:created xsi:type="dcterms:W3CDTF">2015-09-03T07:45:20Z</dcterms:created>
  <dcterms:modified xsi:type="dcterms:W3CDTF">2017-01-17T19:11:37Z</dcterms:modified>
</cp:coreProperties>
</file>