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5" r:id="rId2"/>
    <p:sldId id="266" r:id="rId3"/>
    <p:sldId id="284" r:id="rId4"/>
    <p:sldId id="268" r:id="rId5"/>
    <p:sldId id="279" r:id="rId6"/>
    <p:sldId id="273" r:id="rId7"/>
    <p:sldId id="264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09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74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0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42" cy="5336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7" y="5462032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1258445" y="1326601"/>
            <a:ext cx="10221460" cy="3490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Школьного портала по физике, математике и информатике</a:t>
            </a:r>
          </a:p>
        </p:txBody>
      </p:sp>
      <p:sp>
        <p:nvSpPr>
          <p:cNvPr id="5" name="Shape 179"/>
          <p:cNvSpPr txBox="1">
            <a:spLocks/>
          </p:cNvSpPr>
          <p:nvPr/>
        </p:nvSpPr>
        <p:spPr>
          <a:xfrm>
            <a:off x="3690155" y="5704714"/>
            <a:ext cx="8324411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Жуков Андрей Александрович, доцент радиофизического факультета, канд. физ.-мат. наук</a:t>
            </a:r>
          </a:p>
        </p:txBody>
      </p:sp>
    </p:spTree>
    <p:extLst>
      <p:ext uri="{BB962C8B-B14F-4D97-AF65-F5344CB8AC3E}">
        <p14:creationId xmlns="" xmlns:p14="http://schemas.microsoft.com/office/powerpoint/2010/main" val="31568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504297" y="-81469"/>
            <a:ext cx="8772288" cy="8488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/>
              <a:t>Идея проекта</a:t>
            </a:r>
            <a:endParaRPr lang="ru-RU" sz="48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450762" y="978384"/>
            <a:ext cx="7817476" cy="4546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информационного ресурса физико-математического и информационного профиля на основе СДО </a:t>
            </a:r>
            <a:r>
              <a:rPr lang="en-US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ru-RU" sz="1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курсов для использования в программах профильного обучения, организации проектной и исследовательской деятельности </a:t>
            </a: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практик учащихся старших </a:t>
            </a: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на территории РФФ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Отчетная конференция победителей третьего грантового конкурса ТГУ.</a:t>
            </a:r>
          </a:p>
        </p:txBody>
      </p:sp>
      <p:pic>
        <p:nvPicPr>
          <p:cNvPr id="9222" name="Picture 6" descr="C:\Users\And\Downloads\115_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844" y="4669809"/>
            <a:ext cx="3210876" cy="1744133"/>
          </a:xfrm>
          <a:prstGeom prst="rect">
            <a:avLst/>
          </a:prstGeom>
          <a:noFill/>
        </p:spPr>
      </p:pic>
      <p:sp>
        <p:nvSpPr>
          <p:cNvPr id="12" name="Shape 11"/>
          <p:cNvSpPr txBox="1">
            <a:spLocks/>
          </p:cNvSpPr>
          <p:nvPr/>
        </p:nvSpPr>
        <p:spPr>
          <a:xfrm>
            <a:off x="911441" y="3336835"/>
            <a:ext cx="10416959" cy="182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3474" y="1049849"/>
            <a:ext cx="3648567" cy="36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Картинки по запросу mood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8288" y="60578"/>
            <a:ext cx="1387413" cy="775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276238" y="12835"/>
            <a:ext cx="8772288" cy="856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/>
              <a:t>Результаты проекта</a:t>
            </a: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455665" y="933597"/>
            <a:ext cx="9313486" cy="116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и настроен сайт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«Школьный портал по физике,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математике и информатике»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1C0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400" b="1" dirty="0" smtClean="0">
                <a:solidFill>
                  <a:srgbClr val="1C0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2400" b="1" dirty="0" smtClean="0">
                <a:solidFill>
                  <a:srgbClr val="1C0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know.rff.tsu.ru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179" y="5929626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Отчетная конференция победителей третьего грантового конкурса ТГУ.</a:t>
            </a:r>
          </a:p>
        </p:txBody>
      </p:sp>
      <p:sp>
        <p:nvSpPr>
          <p:cNvPr id="11" name="Shape 11"/>
          <p:cNvSpPr txBox="1">
            <a:spLocks/>
          </p:cNvSpPr>
          <p:nvPr/>
        </p:nvSpPr>
        <p:spPr>
          <a:xfrm>
            <a:off x="435968" y="2436547"/>
            <a:ext cx="5050433" cy="3217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 размещены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курсы: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электротехники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аналоговой электроники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цифровой электроники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электроники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приборов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ELVIS II+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890519" y="6044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365" y="1297594"/>
            <a:ext cx="64865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6348" y="2770121"/>
            <a:ext cx="3171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62467" y="177800"/>
            <a:ext cx="11675533" cy="543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/>
              <a:t>Мероприятия, проведенные с использованием созданных ресурсов</a:t>
            </a:r>
            <a:endParaRPr lang="ru-RU" sz="48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629779" y="873019"/>
            <a:ext cx="10515600" cy="1239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Мастер-класс «Основы радиоэлектроники» (в рамках второй зимней физико-математической школы для учеников 9–11-х классов, ТГУ РФФ 8 января 2016г.)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457200" algn="just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Отчетная конференция победителей третьего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грантового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конкурса ТГУ.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5" y="1810278"/>
            <a:ext cx="2815699" cy="186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020" y="1936513"/>
            <a:ext cx="2356380" cy="18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5065" y="3897313"/>
            <a:ext cx="3085999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933" y="2060575"/>
            <a:ext cx="3317835" cy="21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6660" y="3161619"/>
            <a:ext cx="2818606" cy="20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2867" y="4055533"/>
            <a:ext cx="273473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Отчетная конференция победителей третьего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грантового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конкурса ТГУ.</a:t>
            </a: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262467" y="177800"/>
            <a:ext cx="11675533" cy="543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/>
              <a:t>Мероприятия, проведенные с использованием созданных ресурсов</a:t>
            </a:r>
            <a:endParaRPr lang="ru-RU" sz="4800" dirty="0"/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355301" y="838386"/>
            <a:ext cx="11573217" cy="1239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 "Основы электроники"  (в рамках летнего практикума по робототехнике для школьников, ТГУ РФФ  июнь 2016г. </a:t>
            </a:r>
            <a:r>
              <a:rPr lang="ru-RU" sz="2400" b="1" dirty="0" smtClean="0">
                <a:solidFill>
                  <a:srgbClr val="002060"/>
                </a:solidFill>
              </a:rPr>
              <a:t>18 часов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44 старшеклассника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Томска и Томского района)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6791" y="1912970"/>
            <a:ext cx="28860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894" y="1993569"/>
            <a:ext cx="3915617" cy="23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3912" y="3741102"/>
            <a:ext cx="26765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3226" y="2161373"/>
            <a:ext cx="1782235" cy="265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66716" y="4017784"/>
            <a:ext cx="28860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803510" y="186266"/>
            <a:ext cx="10448689" cy="822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/>
              <a:t>Перспективы проекта</a:t>
            </a:r>
            <a:endParaRPr lang="ru-RU" sz="48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632839" y="1258508"/>
            <a:ext cx="11310345" cy="4786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на портале электронных курсов по оптике, микроконтроллерам, робототехнике, математике и программированию</a:t>
            </a:r>
          </a:p>
          <a:p>
            <a:pPr lvl="0" algn="l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на портале лектория по актуальным проблемам физики</a:t>
            </a:r>
          </a:p>
          <a:p>
            <a:pPr lvl="0" algn="l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на сервере плагина “</a:t>
            </a: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для реализации вебинаров в рамках системы </a:t>
            </a: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материалов разработанного электронного ресурса при проведении мероприятий для школьников во время каникул и летней учебной практики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Отчетная конференция победителей третьего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грантового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конкурса ТГУ.</a:t>
            </a:r>
          </a:p>
        </p:txBody>
      </p:sp>
    </p:spTree>
    <p:extLst>
      <p:ext uri="{BB962C8B-B14F-4D97-AF65-F5344CB8AC3E}">
        <p14:creationId xmlns=""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=""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77a14c383f86f504435fdddc4ac7d1e8ca9d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289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And</cp:lastModifiedBy>
  <cp:revision>80</cp:revision>
  <dcterms:created xsi:type="dcterms:W3CDTF">2015-09-03T07:45:20Z</dcterms:created>
  <dcterms:modified xsi:type="dcterms:W3CDTF">2016-10-06T00:52:26Z</dcterms:modified>
</cp:coreProperties>
</file>